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9" r:id="rId5"/>
    <p:sldId id="270" r:id="rId6"/>
    <p:sldId id="260" r:id="rId7"/>
    <p:sldId id="261" r:id="rId8"/>
    <p:sldId id="262" r:id="rId9"/>
    <p:sldId id="263" r:id="rId10"/>
    <p:sldId id="264" r:id="rId11"/>
    <p:sldId id="267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4B9D1DA-9ABB-4A8B-BF68-A82FD026A6B8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7CFB3A7-BF05-4A0A-A276-01B42AA393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September 7 </a:t>
            </a:r>
            <a:br>
              <a:rPr lang="en-US" dirty="0" smtClean="0"/>
            </a:br>
            <a:r>
              <a:rPr lang="en-US" dirty="0" smtClean="0"/>
              <a:t>Welcome Back!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Grab your folder and do </a:t>
            </a:r>
            <a:r>
              <a:rPr lang="en-US" dirty="0" err="1" smtClean="0"/>
              <a:t>bellringer</a:t>
            </a:r>
            <a:r>
              <a:rPr lang="en-US" dirty="0" smtClean="0"/>
              <a:t> #4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Two angles whose measures have a sum of 180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Angles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7386" t="42920" r="4564" b="19322"/>
          <a:stretch>
            <a:fillRect/>
          </a:stretch>
        </p:blipFill>
        <p:spPr bwMode="auto">
          <a:xfrm>
            <a:off x="762000" y="2362200"/>
            <a:ext cx="80057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⊥</a:t>
            </a:r>
          </a:p>
          <a:p>
            <a:pPr>
              <a:buNone/>
            </a:pPr>
            <a:r>
              <a:rPr lang="en-US" sz="1800" dirty="0" smtClean="0"/>
              <a:t>Perpendicular lines intersect to form four right angles</a:t>
            </a:r>
          </a:p>
          <a:p>
            <a:pPr>
              <a:buNone/>
            </a:pPr>
            <a:r>
              <a:rPr lang="en-US" sz="1800" dirty="0" smtClean="0"/>
              <a:t>Perpendicular lines intersect to form congruent adjacent angles.</a:t>
            </a:r>
          </a:p>
          <a:p>
            <a:pPr>
              <a:buNone/>
            </a:pPr>
            <a:r>
              <a:rPr lang="en-US" sz="1800" dirty="0" smtClean="0"/>
              <a:t>Segments and rays can be perpendicular to lines or to other line segments and rays.</a:t>
            </a:r>
          </a:p>
          <a:p>
            <a:pPr>
              <a:buNone/>
            </a:pPr>
            <a:r>
              <a:rPr lang="en-US" sz="1800" dirty="0" smtClean="0"/>
              <a:t>The right angle symbol in a figure indicates that the lines are perpendicular.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Lines that form right angles are perpendicular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the measures of two complementary angles if the difference in the measures of the two angles is 12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238" t="21150" r="26318" b="19923"/>
          <a:stretch>
            <a:fillRect/>
          </a:stretch>
        </p:blipFill>
        <p:spPr bwMode="auto">
          <a:xfrm>
            <a:off x="2209800" y="533400"/>
            <a:ext cx="5791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800600" y="1371600"/>
            <a:ext cx="4572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p.42 (17-22)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Chapter 1 Test will be </a:t>
            </a: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Tuesday, September 14!!!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FYI: Mark Your Calendars!!!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Papers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Simultaneous Round Robin</a:t>
            </a:r>
            <a:endParaRPr lang="en-US" dirty="0"/>
          </a:p>
        </p:txBody>
      </p:sp>
      <p:pic>
        <p:nvPicPr>
          <p:cNvPr id="6" name="Content Placeholder 5" descr="img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494207" y="325194"/>
            <a:ext cx="4970768" cy="64539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Simultaneous Round Robin 2</a:t>
            </a:r>
            <a:endParaRPr lang="en-US" dirty="0"/>
          </a:p>
        </p:txBody>
      </p:sp>
      <p:pic>
        <p:nvPicPr>
          <p:cNvPr id="4" name="Content Placeholder 3" descr="img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2149821" y="-1006822"/>
            <a:ext cx="4844357" cy="9144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Adjacent Angles- two angles that lie in the same plane that share a common side and no interior points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 Relationships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6318" t="32936" r="12108" b="9821"/>
          <a:stretch>
            <a:fillRect/>
          </a:stretch>
        </p:blipFill>
        <p:spPr bwMode="auto">
          <a:xfrm>
            <a:off x="2734235" y="2667000"/>
            <a:ext cx="640976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Two nonadjacent angles formed by two intersecting lines (all vertical angles are ≅)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Angles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7386" t="27581" r="32780" b="19322"/>
          <a:stretch>
            <a:fillRect/>
          </a:stretch>
        </p:blipFill>
        <p:spPr bwMode="auto">
          <a:xfrm>
            <a:off x="3276600" y="2590800"/>
            <a:ext cx="3657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pair of adjacent angles whose </a:t>
            </a:r>
            <a:r>
              <a:rPr lang="en-US" dirty="0" err="1" smtClean="0"/>
              <a:t>noncommon</a:t>
            </a:r>
            <a:r>
              <a:rPr lang="en-US" dirty="0" smtClean="0"/>
              <a:t> sides are opposite rays (they add up to 180)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Pair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27594" t="35841" r="34232" b="20501"/>
          <a:stretch>
            <a:fillRect/>
          </a:stretch>
        </p:blipFill>
        <p:spPr bwMode="auto">
          <a:xfrm>
            <a:off x="2743200" y="2438400"/>
            <a:ext cx="4800600" cy="3861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Two angles whose measures have a sum of 90.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Complementary Angles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6556" t="45280" r="3734" b="11062"/>
          <a:stretch>
            <a:fillRect/>
          </a:stretch>
        </p:blipFill>
        <p:spPr bwMode="auto">
          <a:xfrm>
            <a:off x="838200" y="2419350"/>
            <a:ext cx="80010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487</TotalTime>
  <Words>195</Words>
  <Application>Microsoft Office PowerPoint</Application>
  <PresentationFormat>On-screen Show (4:3)</PresentationFormat>
  <Paragraphs>26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September 7  Welcome Back!</vt:lpstr>
      <vt:lpstr>FYI: Mark Your Calendars!!!</vt:lpstr>
      <vt:lpstr>Return Papers</vt:lpstr>
      <vt:lpstr>Simultaneous Round Robin</vt:lpstr>
      <vt:lpstr>Simultaneous Round Robin 2</vt:lpstr>
      <vt:lpstr>Angle Relationships</vt:lpstr>
      <vt:lpstr>Vertical Angles</vt:lpstr>
      <vt:lpstr>Linear Pair</vt:lpstr>
      <vt:lpstr>Complementary Angles</vt:lpstr>
      <vt:lpstr>Supplementary Angles</vt:lpstr>
      <vt:lpstr>Lines that form right angles are perpendicular </vt:lpstr>
      <vt:lpstr>Slide 12</vt:lpstr>
      <vt:lpstr>Slide 13</vt:lpstr>
      <vt:lpstr>Homework p.42 (17-22)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September 7  Welcome Back!</dc:title>
  <dc:creator>BeasoA</dc:creator>
  <cp:lastModifiedBy>BeasoA</cp:lastModifiedBy>
  <cp:revision>25</cp:revision>
  <dcterms:created xsi:type="dcterms:W3CDTF">2010-09-03T20:38:38Z</dcterms:created>
  <dcterms:modified xsi:type="dcterms:W3CDTF">2010-09-07T20:24:43Z</dcterms:modified>
</cp:coreProperties>
</file>